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52" r:id="rId10"/>
    <p:sldId id="4951" r:id="rId11"/>
    <p:sldId id="4948" r:id="rId12"/>
    <p:sldId id="4941" r:id="rId13"/>
    <p:sldId id="4950" r:id="rId14"/>
    <p:sldId id="4926" r:id="rId15"/>
    <p:sldId id="4928" r:id="rId16"/>
    <p:sldId id="4929" r:id="rId17"/>
    <p:sldId id="4930" r:id="rId18"/>
    <p:sldId id="4931" r:id="rId19"/>
    <p:sldId id="4932" r:id="rId20"/>
    <p:sldId id="4933" r:id="rId21"/>
    <p:sldId id="30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68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78" y="9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Cert: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like books…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01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4292</TotalTime>
  <Words>332</Words>
  <Application>Microsoft Office PowerPoint</Application>
  <PresentationFormat>On-screen Show (16:9)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Gotham Medium</vt:lpstr>
      <vt:lpstr>Tahoma</vt:lpstr>
      <vt:lpstr>Standard_LiveLessons_2017</vt:lpstr>
      <vt:lpstr>Exam AZ-301: Microsoft Azure Architect Design Crash Course</vt:lpstr>
      <vt:lpstr>Tim Warner</vt:lpstr>
      <vt:lpstr>If you like books…</vt:lpstr>
      <vt:lpstr>Course Materials</vt:lpstr>
      <vt:lpstr>Session 1 of 2 Learning Goals</vt:lpstr>
      <vt:lpstr>Session 2 of 2 Learning Goals</vt:lpstr>
      <vt:lpstr>Ground rules</vt:lpstr>
      <vt:lpstr> </vt:lpstr>
      <vt:lpstr>AZ-301 Exam Strategy/Tips</vt:lpstr>
      <vt:lpstr>AZ-301 Exam Strategy/Tips</vt:lpstr>
      <vt:lpstr>Let's get to work!</vt:lpstr>
      <vt:lpstr>  Digital Credentials by Credly/Acclaim</vt:lpstr>
      <vt:lpstr>Exam AZ-301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80</cp:revision>
  <dcterms:created xsi:type="dcterms:W3CDTF">2015-09-28T19:52:00Z</dcterms:created>
  <dcterms:modified xsi:type="dcterms:W3CDTF">2019-11-20T14:23:58Z</dcterms:modified>
</cp:coreProperties>
</file>